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28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EC0F-045F-473C-B628-AB71E7AD46B1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E757F-C1A3-41A6-A631-9FD54163B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EC0F-045F-473C-B628-AB71E7AD46B1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E757F-C1A3-41A6-A631-9FD54163B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EC0F-045F-473C-B628-AB71E7AD46B1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E757F-C1A3-41A6-A631-9FD54163B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EC0F-045F-473C-B628-AB71E7AD46B1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E757F-C1A3-41A6-A631-9FD54163B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EC0F-045F-473C-B628-AB71E7AD46B1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E757F-C1A3-41A6-A631-9FD54163B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EC0F-045F-473C-B628-AB71E7AD46B1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E757F-C1A3-41A6-A631-9FD54163B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EC0F-045F-473C-B628-AB71E7AD46B1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E757F-C1A3-41A6-A631-9FD54163B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EC0F-045F-473C-B628-AB71E7AD46B1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E757F-C1A3-41A6-A631-9FD54163B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EC0F-045F-473C-B628-AB71E7AD46B1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E757F-C1A3-41A6-A631-9FD54163B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EC0F-045F-473C-B628-AB71E7AD46B1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E757F-C1A3-41A6-A631-9FD54163B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EC0F-045F-473C-B628-AB71E7AD46B1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E757F-C1A3-41A6-A631-9FD54163B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BEC0F-045F-473C-B628-AB71E7AD46B1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E757F-C1A3-41A6-A631-9FD54163B6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800" y="304800"/>
            <a:ext cx="6248400" cy="8534400"/>
          </a:xfrm>
          <a:prstGeom prst="rect">
            <a:avLst/>
          </a:prstGeom>
          <a:solidFill>
            <a:srgbClr val="0000FF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33400" y="1295400"/>
            <a:ext cx="1752600" cy="4419600"/>
          </a:xfrm>
          <a:prstGeom prst="round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667000" y="1447800"/>
            <a:ext cx="3657600" cy="7010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381000"/>
            <a:ext cx="495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 smtClean="0">
                <a:solidFill>
                  <a:schemeClr val="bg1"/>
                </a:solidFill>
                <a:latin typeface="Playbill" pitchFamily="82" charset="0"/>
              </a:rPr>
              <a:t>September News Letter</a:t>
            </a:r>
            <a:endParaRPr lang="en-US" sz="4400" u="sng" dirty="0">
              <a:solidFill>
                <a:schemeClr val="bg1"/>
              </a:solidFill>
              <a:latin typeface="Playbill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1600200"/>
            <a:ext cx="16002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latin typeface="Playbill" pitchFamily="82" charset="0"/>
              </a:rPr>
              <a:t>Officers</a:t>
            </a:r>
          </a:p>
          <a:p>
            <a:r>
              <a:rPr lang="en-US" dirty="0" smtClean="0">
                <a:latin typeface="Playbill" pitchFamily="82" charset="0"/>
              </a:rPr>
              <a:t>Maggie Swonger-President</a:t>
            </a:r>
          </a:p>
          <a:p>
            <a:r>
              <a:rPr lang="en-US" dirty="0" smtClean="0">
                <a:latin typeface="Playbill" pitchFamily="82" charset="0"/>
              </a:rPr>
              <a:t>(423)202-2965</a:t>
            </a:r>
          </a:p>
          <a:p>
            <a:r>
              <a:rPr lang="en-US" dirty="0" smtClean="0">
                <a:latin typeface="Playbill" pitchFamily="82" charset="0"/>
              </a:rPr>
              <a:t>Matt Lampkins-VP</a:t>
            </a:r>
          </a:p>
          <a:p>
            <a:r>
              <a:rPr lang="en-US" dirty="0" smtClean="0">
                <a:latin typeface="Playbill" pitchFamily="82" charset="0"/>
              </a:rPr>
              <a:t>(423)366-8399</a:t>
            </a:r>
          </a:p>
          <a:p>
            <a:r>
              <a:rPr lang="en-US" dirty="0" smtClean="0">
                <a:latin typeface="Playbill" pitchFamily="82" charset="0"/>
              </a:rPr>
              <a:t>Autumn Roe- Secretary</a:t>
            </a:r>
          </a:p>
          <a:p>
            <a:r>
              <a:rPr lang="en-US" dirty="0" smtClean="0">
                <a:latin typeface="Playbill" pitchFamily="82" charset="0"/>
              </a:rPr>
              <a:t>(423)612-2931</a:t>
            </a:r>
          </a:p>
          <a:p>
            <a:r>
              <a:rPr lang="en-US" dirty="0" smtClean="0">
                <a:latin typeface="Playbill" pitchFamily="82" charset="0"/>
              </a:rPr>
              <a:t>Hope Leonard- Treasurer</a:t>
            </a:r>
          </a:p>
          <a:p>
            <a:r>
              <a:rPr lang="en-US" dirty="0" smtClean="0">
                <a:latin typeface="Playbill" pitchFamily="82" charset="0"/>
              </a:rPr>
              <a:t>(423)502-0806</a:t>
            </a:r>
          </a:p>
          <a:p>
            <a:r>
              <a:rPr lang="en-US" dirty="0" smtClean="0">
                <a:latin typeface="Playbill" pitchFamily="82" charset="0"/>
              </a:rPr>
              <a:t>Dustin Fortner- Sentinel </a:t>
            </a:r>
          </a:p>
          <a:p>
            <a:r>
              <a:rPr lang="en-US" dirty="0" smtClean="0">
                <a:latin typeface="Playbill" pitchFamily="82" charset="0"/>
              </a:rPr>
              <a:t>(423)384-4434</a:t>
            </a:r>
          </a:p>
          <a:p>
            <a:r>
              <a:rPr lang="en-US" sz="2000" dirty="0" smtClean="0">
                <a:latin typeface="Playbill" pitchFamily="82" charset="0"/>
              </a:rPr>
              <a:t>Mike Smith- Advisor</a:t>
            </a:r>
          </a:p>
          <a:p>
            <a:r>
              <a:rPr lang="en-US" sz="2000" dirty="0" smtClean="0">
                <a:latin typeface="Playbill" pitchFamily="82" charset="0"/>
              </a:rPr>
              <a:t>(423)276-3270</a:t>
            </a:r>
          </a:p>
          <a:p>
            <a:r>
              <a:rPr lang="en-US" sz="2000" dirty="0" smtClean="0">
                <a:latin typeface="Playbill" pitchFamily="82" charset="0"/>
              </a:rPr>
              <a:t>     </a:t>
            </a:r>
          </a:p>
          <a:p>
            <a:pPr algn="ctr"/>
            <a:endParaRPr lang="en-US" sz="2000" dirty="0" smtClean="0">
              <a:latin typeface="Playbill" pitchFamily="82" charset="0"/>
            </a:endParaRPr>
          </a:p>
          <a:p>
            <a:pPr algn="ctr"/>
            <a:endParaRPr lang="en-US" sz="2000" dirty="0">
              <a:latin typeface="Playbill" pitchFamily="82" charset="0"/>
            </a:endParaRPr>
          </a:p>
        </p:txBody>
      </p:sp>
      <p:sp>
        <p:nvSpPr>
          <p:cNvPr id="15" name="Cloud 14"/>
          <p:cNvSpPr/>
          <p:nvPr/>
        </p:nvSpPr>
        <p:spPr>
          <a:xfrm>
            <a:off x="228600" y="6019800"/>
            <a:ext cx="2514600" cy="2590800"/>
          </a:xfrm>
          <a:prstGeom prst="cloud">
            <a:avLst/>
          </a:prstGeom>
          <a:solidFill>
            <a:schemeClr val="bg1">
              <a:lumMod val="65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2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67000" y="6629400"/>
            <a:ext cx="1905000" cy="233149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 rot="18947577">
            <a:off x="67471" y="6882079"/>
            <a:ext cx="304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www.Sullivaneast.ffanow.org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2667000" y="1600200"/>
            <a:ext cx="373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latin typeface="+mj-lt"/>
              </a:rPr>
              <a:t>FFA Kick off!</a:t>
            </a:r>
          </a:p>
          <a:p>
            <a:r>
              <a:rPr lang="en-US" u="sng" dirty="0" smtClean="0">
                <a:latin typeface="+mj-lt"/>
              </a:rPr>
              <a:t>Where? </a:t>
            </a:r>
            <a:r>
              <a:rPr lang="en-US" dirty="0" smtClean="0">
                <a:latin typeface="+mj-lt"/>
              </a:rPr>
              <a:t> Volunteer Baptist Church </a:t>
            </a:r>
            <a:r>
              <a:rPr lang="en-US" u="sng" dirty="0" smtClean="0">
                <a:latin typeface="+mj-lt"/>
              </a:rPr>
              <a:t>When? </a:t>
            </a:r>
            <a:r>
              <a:rPr lang="en-US" dirty="0" smtClean="0">
                <a:latin typeface="+mj-lt"/>
              </a:rPr>
              <a:t>September 8 meet at East at 5</a:t>
            </a:r>
          </a:p>
          <a:p>
            <a:r>
              <a:rPr lang="en-US" u="sng" dirty="0" smtClean="0">
                <a:latin typeface="+mj-lt"/>
              </a:rPr>
              <a:t>Bring? </a:t>
            </a:r>
            <a:r>
              <a:rPr lang="en-US" dirty="0" smtClean="0">
                <a:latin typeface="+mj-lt"/>
              </a:rPr>
              <a:t>Guys bring salty food girls             bring sweet stuff.</a:t>
            </a:r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667000" y="2971800"/>
            <a:ext cx="3581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Fall Festival</a:t>
            </a:r>
          </a:p>
          <a:p>
            <a:r>
              <a:rPr lang="en-US" u="sng" dirty="0" smtClean="0"/>
              <a:t>When? </a:t>
            </a:r>
            <a:r>
              <a:rPr lang="en-US" dirty="0" smtClean="0"/>
              <a:t>October 27</a:t>
            </a:r>
          </a:p>
          <a:p>
            <a:r>
              <a:rPr lang="en-US" u="sng" dirty="0" smtClean="0"/>
              <a:t>Where? </a:t>
            </a:r>
            <a:r>
              <a:rPr lang="en-US" dirty="0" smtClean="0"/>
              <a:t>East, time is TBA</a:t>
            </a:r>
          </a:p>
          <a:p>
            <a:r>
              <a:rPr lang="en-US" u="sng" dirty="0" smtClean="0"/>
              <a:t>What? </a:t>
            </a:r>
            <a:r>
              <a:rPr lang="en-US" dirty="0" smtClean="0"/>
              <a:t>We need donations, posters made, and help at the festival.</a:t>
            </a:r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819400" y="49530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Playbill" pitchFamily="82" charset="0"/>
              </a:rPr>
              <a:t>Dues Are Due September 12!</a:t>
            </a:r>
          </a:p>
          <a:p>
            <a:endParaRPr lang="en-US" sz="1600" dirty="0" smtClean="0">
              <a:latin typeface="Playbill" pitchFamily="8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95600" y="57150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any questions please feel free to ask anyone of the officers!</a:t>
            </a:r>
            <a:endParaRPr lang="en-US" dirty="0"/>
          </a:p>
        </p:txBody>
      </p:sp>
      <p:pic>
        <p:nvPicPr>
          <p:cNvPr id="1028" name="Picture 4" descr="C:\Users\smithm\AppData\Local\Microsoft\Windows\Temporary Internet Files\Content.IE5\CVXSW9HU\MP900384744[1]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7391400"/>
            <a:ext cx="1761226" cy="1066800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 rot="20779397">
            <a:off x="3852920" y="65947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Don’t forget your food for the kick off!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44958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November 10</a:t>
            </a:r>
            <a:r>
              <a:rPr lang="en-US" b="1" dirty="0" smtClean="0"/>
              <a:t> </a:t>
            </a:r>
            <a:r>
              <a:rPr lang="en-US" dirty="0" smtClean="0"/>
              <a:t>Fenders Farm  time TBA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125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smithm</dc:creator>
  <cp:lastModifiedBy>smithm</cp:lastModifiedBy>
  <cp:revision>10</cp:revision>
  <dcterms:created xsi:type="dcterms:W3CDTF">2012-08-30T17:16:03Z</dcterms:created>
  <dcterms:modified xsi:type="dcterms:W3CDTF">2012-09-04T18:02:09Z</dcterms:modified>
</cp:coreProperties>
</file>